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60" r:id="rId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82" y="-10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" y="0"/>
            <a:ext cx="9143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91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9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0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46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07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09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07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13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87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27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743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6159-C2EE-4C3C-A6A3-CED7B8FC9C31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F9C4-8ABE-49C7-8DE6-02D7E9092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dobe Gothic Std B" pitchFamily="34" charset="-128"/>
                <a:ea typeface="Adobe Gothic Std B" pitchFamily="34" charset="-128"/>
              </a:rPr>
              <a:t>HistoricVR</a:t>
            </a:r>
            <a:endParaRPr lang="ru-RU" dirty="0"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Pinjarium</a:t>
            </a:r>
            <a:r>
              <a:rPr lang="en-US" b="1" dirty="0"/>
              <a:t> present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7471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Аудитория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Целевая аудитория – школьники и студенты с 6 до 20 лет.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8498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2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759618"/>
          </a:xfrm>
        </p:spPr>
        <p:txBody>
          <a:bodyPr/>
          <a:lstStyle/>
          <a:p>
            <a:r>
              <a:rPr lang="ru-RU" dirty="0" smtClean="0">
                <a:latin typeface="Arial Black" pitchFamily="34" charset="0"/>
              </a:rPr>
              <a:t>Технологии решения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5" name="TextShape 3"/>
          <p:cNvSpPr txBox="1"/>
          <p:nvPr/>
        </p:nvSpPr>
        <p:spPr>
          <a:xfrm>
            <a:off x="457200" y="3678168"/>
            <a:ext cx="1991160" cy="30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Стек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 err="1">
                <a:latin typeface="Arial"/>
              </a:rPr>
              <a:t>технологий</a:t>
            </a:r>
            <a:r>
              <a:rPr lang="en-US" sz="1800" b="0" strike="noStrike" spc="-1" dirty="0">
                <a:latin typeface="Arial"/>
              </a:rPr>
              <a:t>: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/>
        </p:blipFill>
        <p:spPr>
          <a:xfrm>
            <a:off x="471960" y="4180728"/>
            <a:ext cx="1905480" cy="1070640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/>
        </p:blipFill>
        <p:spPr>
          <a:xfrm>
            <a:off x="2651760" y="3861048"/>
            <a:ext cx="1719720" cy="1719720"/>
          </a:xfrm>
          <a:prstGeom prst="rect">
            <a:avLst/>
          </a:prstGeom>
          <a:ln>
            <a:noFill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1732877"/>
            <a:ext cx="9144000" cy="75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 smtClean="0">
                <a:latin typeface="Arial Black" pitchFamily="34" charset="0"/>
              </a:rPr>
              <a:t>Основная технология -</a:t>
            </a:r>
            <a:r>
              <a:rPr lang="en-US" sz="2800" dirty="0" smtClean="0">
                <a:latin typeface="Arial Black" pitchFamily="34" charset="0"/>
              </a:rPr>
              <a:t> VR</a:t>
            </a:r>
            <a:endParaRPr lang="ru-RU" sz="2800" dirty="0">
              <a:latin typeface="Arial Black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/>
        </p:blipFill>
        <p:spPr>
          <a:xfrm>
            <a:off x="4971913" y="3284984"/>
            <a:ext cx="3754672" cy="25922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6273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powerpointbase.com-825</Template>
  <TotalTime>34</TotalTime>
  <Words>25</Words>
  <Application>Microsoft Office PowerPoint</Application>
  <PresentationFormat>Экран (4:3)</PresentationFormat>
  <Paragraphs>7</Paragraphs>
  <Slides>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Тема Office</vt:lpstr>
      <vt:lpstr>HistoricVR</vt:lpstr>
      <vt:lpstr>Аудитория</vt:lpstr>
      <vt:lpstr>Технологии решения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</dc:title>
  <dc:creator>Dns</dc:creator>
  <cp:lastModifiedBy>Dns</cp:lastModifiedBy>
  <cp:revision>7</cp:revision>
  <dcterms:created xsi:type="dcterms:W3CDTF">2018-11-23T19:41:36Z</dcterms:created>
  <dcterms:modified xsi:type="dcterms:W3CDTF">2018-11-23T20:19:29Z</dcterms:modified>
</cp:coreProperties>
</file>